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0"/>
  </p:normalViewPr>
  <p:slideViewPr>
    <p:cSldViewPr snapToGrid="0" snapToObjects="1">
      <p:cViewPr varScale="1">
        <p:scale>
          <a:sx n="94" d="100"/>
          <a:sy n="94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7279B-7BAC-3C44-91BC-99E80D4A5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4E0C71-79C7-EE4F-B793-D21917175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E3ADE7-06C7-5548-B1BA-4F45D745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E4E83C-F59B-6E4C-9865-81A1CAE0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7AE7E-3CC6-8C4D-93C2-7864C9D6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4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31B64-2E40-9247-8792-2221AB77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196DF3-6911-B548-A025-5BCB50C05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666E89-1238-7F46-8C0E-5C1C98F3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58BC54-6F6A-1143-9DC6-E987FA02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F963FF-FC60-5A42-AE2C-25C3E719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02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1536B97-2EEC-9D43-AB32-E586F5163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EDBF28-6DE5-CE4F-B7C8-EF33D8E9E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8869F-233B-3846-BAF9-D1389FF9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630EDB-09E8-0247-9C01-89970DF6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B25A9-830E-8A45-8B7B-5EF9C8B6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79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1ED8C5-B3CD-0142-81BC-FB2E93C1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87CBF6-7092-FA4A-BA6B-B19E7D061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7D3C64-CB43-FD49-A83B-F83D47DE0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1C0DEC-7ED4-2040-AB14-0C3C2B88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83CDB5-85EB-E44D-B1D1-DED30D16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97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B9978-0694-1A4A-85CE-A25B9E78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A58619-0094-FF41-A37B-8A2EC614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ECD021-7083-AA41-929D-98C519AF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1E3400-88D7-3F4E-BC3C-4A28C59F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13C32F-FE52-314B-A1D8-8C2A4BE6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74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108FB-8254-3E4C-B164-8F2911E6A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9765DC-C781-8442-A960-0E5EA8463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BF00F2-661D-6345-96D8-62CE3BEA8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80BAE2-D661-7549-9D41-DDCEAE4B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CCD988-78D0-F446-883E-457BEE8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2F430A-F165-0E4B-A70D-25365901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31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1E141-5376-3140-AB07-4F25DCC7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010C70-A059-EA46-9458-D70DD8ACA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1895272-85A0-284F-9E12-6CB712829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DEC197-5305-EA47-ADE4-332B41BD0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11EC4A5-1E47-1E42-AEF6-E5B4EDA93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80BCBB4-3D9A-964B-8652-AF987520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DF711C4-F22F-9C45-AD1C-5815C0E3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6ADD16A-C5AC-A64E-A598-2767C8BF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62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C7122-F10C-0B4C-8099-E0C93D89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3CC7056-7B38-FE42-849F-8A533506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8512C5-367A-2F47-80D3-848ADDE9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716F4D-648A-3443-AF95-43E19A98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64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44BA4BD-41CC-894C-AA73-13F48CCA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DB55AD-045A-024C-A367-8D731A25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F6E06E-89CB-7E48-BE67-EC76EA32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33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03B3E-4AE4-2145-AA34-CCCEC15A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30F312-27C1-3542-95F6-1759C23A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06478D-D079-7E4A-8BB2-A4AD4C39E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6AF65F-B51E-CB4B-A2A8-4420741B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69730-04E0-DA48-8DF1-C196F333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B7FB50-3243-3C45-9511-30C6EE2E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02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A06C2-37DF-F341-82B8-53FAA662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431B037-8B6E-EB4A-9A69-E1D763EA5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34E37B-9870-C943-8306-935648B70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830DED-A339-C34F-9CDC-27BAD5BE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A630C5-726D-F140-BC0C-8CC3C245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BD5381-3E72-3946-8C1E-FB29897C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3F300B-FEC5-9149-BBFB-592A889F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A9754C-4365-0A4C-8B9C-0496E2590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893D94-E4A4-5043-8C07-0B0889F88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FC339-28B1-CB48-8896-CB84390F5205}" type="datetimeFigureOut">
              <a:rPr lang="de-DE" smtClean="0"/>
              <a:t>05.03.19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36EF33-FD16-4B47-A14B-60E2A8E31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2CCFA1-B70F-5E45-8843-D6AF48AF1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7D61-711F-F747-A30D-005562C45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76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60B51-9F11-314C-8903-4E129D038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67BAE3-FBB8-4E48-A547-9B0679640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BE3CBD-8DC6-804A-B069-69C59DC7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CF9CF89-EDC0-6E45-BD3E-1AC68D61D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3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2D59A6-6383-E54A-914A-93BA3AEF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41C7E6-69D9-254D-8CC8-80FF6A49E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6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195034D-DE99-6D4E-8CD6-529C8E72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3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9F6641-26B0-8A46-8424-778AF460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4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F323239-C9DD-0C48-A50E-F2D7FD83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4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3CB33BE-0363-3448-B58D-E3520C25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7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66742E1-BBFE-6947-BBF1-051C5662B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6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01230E5-AA00-FD47-ABE9-B8DF9DEF7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10FE0FA-EB98-F84E-BBA2-67B391CA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032CB37-4995-3244-95B7-DA03CCE8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9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F21A69-C3F3-7240-9EE6-71719A35E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8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F078AB-CEA7-D04B-8F36-F1C4FBF0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75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626ED3D-5F44-9D42-BA82-8EA9C6EB1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7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2B14ED-5A66-3C41-9975-1A5E5AEC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42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9D9F66D-57A8-A144-BCA5-F2A60E4B7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7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1BC572-9285-F14F-B3DD-3D6FAAEC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34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415992E-FF86-AF45-92E7-4D222751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80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9F07D68-B14B-8C43-A7AA-11D74CED8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54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5015BC4-BBF5-794A-9C7E-DAC43C80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59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1DA813D-27C3-5346-AACF-7DF45549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0AFEC61-54DF-3C4D-A5B4-A51BA9AF2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8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0727BA-9C49-8944-87ED-6AD009DA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86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FE4A1B-9FBF-424B-A014-41F91BDA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8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AD68ED-6F92-024B-B867-A066C9078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5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51581F-C29E-2343-A022-68C6B5AB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17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64D670-69CF-5147-8FB8-3F242ED14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47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AF261A2-AB76-994F-99EC-0DE5110F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31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E7C782-94BC-CF40-94EA-6C816D4CE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37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9301AD-0503-7140-86B3-0AA957B5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46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002C6F-6919-8243-8B39-106D51BB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5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287BB0F-75C8-204E-83F7-1FA498D0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3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D3C814-4779-6947-9976-15E88029B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20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DC503F8-8110-6D49-822F-8973A38FC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4B3C5E0-A166-2048-900B-44AB9446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4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46FF819-0BE7-4F4E-B3EE-3C4E77EA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1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511CF32-3C51-224C-A6CF-1A2CA7DE4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25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Breitbild</PresentationFormat>
  <Paragraphs>0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Microsoft Office-Benutzer</cp:lastModifiedBy>
  <cp:revision>2</cp:revision>
  <dcterms:created xsi:type="dcterms:W3CDTF">2019-02-28T12:44:59Z</dcterms:created>
  <dcterms:modified xsi:type="dcterms:W3CDTF">2019-03-05T08:36:39Z</dcterms:modified>
</cp:coreProperties>
</file>